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ov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6DCAD-DF3B-4B75-92A8-778350EBAA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076665-DE8F-4F94-8F3E-CD537FA4B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6B86F-CB6A-47EA-954E-9258467EC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E45B5-F9D4-46A7-9AC7-CCC2BB3E8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06E8F-A0B1-4A8B-B7EF-DEA3CB679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13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225A-D8D5-4905-B358-F0279727C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8D8A20-B57D-4522-AFF8-119A43E88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CAB72-7A88-4B7C-BF59-702970092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5699E-999E-4029-ABD7-7A8CE0828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B6D00-8D24-4019-857D-C1DB33402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815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FF20EE-21F7-4095-B781-E7258FB61A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5752A2-EC65-44E5-B63C-AF12DE8D59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06074-92DE-478F-AC18-EEE2688DE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A722C-8893-4F3F-830E-08F87C0EF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68E43-A065-45AA-990D-2D314B30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915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B7174-6790-46CA-AAC4-FF3DEEB77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45DFA-2293-4EC3-914A-1FEAE03E5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9D639D-625A-478C-AF58-A0B8194BE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BE356-EACC-4797-9AFD-3BDFE6138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6EEDF-4F81-401A-959B-9E0C5EA4A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15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FE0D-E9FA-49BB-AD55-DB6B94405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ED592-173E-4C81-ACAF-9FDAA38C5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1CEDE-5244-4E57-BC83-8A92AA22E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78AAA-D21F-4E93-AC80-BFBDDBEAB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43439-316B-4A32-9B18-E180E5ADA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395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C6716-74CC-45C0-952F-880233BA9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FC153-B3B2-40C1-8DEB-C7FC02AF6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2E2E-8095-48CE-B97E-64C7ED7C1A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D8C4B8-72B9-4E70-92B7-3875536F7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990C0-B001-4F75-89F0-240E3D4DC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6D7DB4-FEE4-4840-88FD-B956AC24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868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2ACEA-2BF2-4EE9-9EFB-9ECD986D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FF633D-5085-4838-96D0-D382CC619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D28902-AB62-41C3-8E16-D223C1D25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8E5681-3BF1-487C-B3A5-969021198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E8328E-BBA4-4051-BE2F-0279C91811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DBBBDD-DE01-4A69-B836-CED58118B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2EBDA7-7EEC-4073-85AD-DA1307BF9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4DADDB-045C-48F4-BD70-89DCEFAAC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702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C35EE-CBD3-4ECA-BF73-D0ED57391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AE0820-DF69-4C92-9EEC-5B6320844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64EB-0F17-4F2D-A1AD-99E8CCD63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00C457-81EA-4C63-B1C5-BC1E0FDD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91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D8DCDD-BD67-4253-82ED-B986FA9FC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7023F4-BF8F-465D-B3EC-75F69284A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F8FD8-351E-4F41-BD50-76CADDA5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525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34810-389F-4A01-A5A2-444C1839C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AACE7-4C32-4240-8730-8AF09DEF0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879BFE-968D-4DF5-BE49-4B2ACE8BC7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2995C8-BB04-4B97-95F3-D7E5EB353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7681D-BFD4-4D1C-9113-8A97BC2E6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FCCEB6-4A96-4162-9CB3-C10E15DB0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98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2B248-7D75-45C1-8D10-019A44611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3A5AEA-7128-46C7-8247-4B225C049A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A152A-D520-43A4-8B7C-553BE58AC7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8FF964-B510-42AA-BD35-63770396F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D5BAC-2CF5-4651-9A01-57E7D18E2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559E9C-E610-4E20-B5BD-48912F78A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769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F51649-6BE7-41A8-9F11-086DED57D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3394DF-F6CE-4F8A-BAA0-8C186145B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BF2FB-3AF5-4D3F-BB7E-B20A20EC0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F38DD-01BF-40B8-95A5-231159AD98F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A087C-0BE1-4167-A954-4160C10FF4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8405A-2C8D-4DA9-8462-E15230BA42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D12B0-4253-451B-B600-1DC010A6C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19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2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o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A7E26-05BB-4333-83C3-0AA3FF0244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Puzzle Platformer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C35F5A-E805-4755-89DC-CC4515B3AC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Aaron Trevino, Daniel J. Sawtelle, Ping Hsu, Tyler </a:t>
            </a:r>
            <a:r>
              <a:rPr lang="en-US" dirty="0" err="1"/>
              <a:t>LeDuc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06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0090C-D71B-41A3-8270-B0C97C48D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Product: Where is Mrs. Gumball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731E7-E632-448F-8085-8BADA578F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play</a:t>
            </a:r>
          </a:p>
          <a:p>
            <a:pPr lvl="1"/>
            <a:r>
              <a:rPr lang="en-US" dirty="0"/>
              <a:t>Use teleporters to move between levels.</a:t>
            </a:r>
          </a:p>
          <a:p>
            <a:pPr lvl="1"/>
            <a:r>
              <a:rPr lang="en-US" dirty="0"/>
              <a:t>Avoid spikes in levels, spikes do damage to your players health.</a:t>
            </a:r>
          </a:p>
          <a:p>
            <a:pPr lvl="1"/>
            <a:r>
              <a:rPr lang="en-US" dirty="0"/>
              <a:t>Gather power orbs, every 3 power orbs grants you 1 life.</a:t>
            </a:r>
          </a:p>
          <a:p>
            <a:pPr lvl="1"/>
            <a:r>
              <a:rPr lang="en-US" dirty="0"/>
              <a:t>When your power orbs are equal to 0 you die</a:t>
            </a:r>
          </a:p>
          <a:p>
            <a:r>
              <a:rPr lang="en-US" dirty="0"/>
              <a:t>End goal of game</a:t>
            </a:r>
          </a:p>
          <a:p>
            <a:pPr lvl="1"/>
            <a:r>
              <a:rPr lang="en-US" dirty="0"/>
              <a:t>Find Miss Gumball in one of the levels in the world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458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B5D29-1EC8-48AA-8691-A7BBFFD9F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choices (slide 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1BFD7-7195-4168-B017-943365ECA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World design</a:t>
            </a:r>
          </a:p>
          <a:p>
            <a:pPr lvl="1"/>
            <a:r>
              <a:rPr lang="en-US" dirty="0"/>
              <a:t>Our game has multiple worlds, in each world there are multiple levels</a:t>
            </a:r>
          </a:p>
          <a:p>
            <a:pPr lvl="1"/>
            <a:r>
              <a:rPr lang="en-US" dirty="0"/>
              <a:t>Levels have references to other levels allowing us to make a graph of levels which the </a:t>
            </a:r>
            <a:r>
              <a:rPr lang="en-US" dirty="0" err="1"/>
              <a:t>MWorld</a:t>
            </a:r>
            <a:r>
              <a:rPr lang="en-US" dirty="0"/>
              <a:t> class tracks.</a:t>
            </a:r>
          </a:p>
          <a:p>
            <a:r>
              <a:rPr lang="en-US" dirty="0"/>
              <a:t>Save design (Wow Factor)</a:t>
            </a:r>
          </a:p>
          <a:p>
            <a:pPr lvl="1"/>
            <a:r>
              <a:rPr lang="en-US" dirty="0"/>
              <a:t>Everything in the model implements Serializable, this allowed us to save that state of the world very accurately</a:t>
            </a:r>
          </a:p>
          <a:p>
            <a:pPr lvl="1"/>
            <a:r>
              <a:rPr lang="en-US" dirty="0"/>
              <a:t>At the initial start of the game, in the menu you can [Save Game], and [Load Game]. Saving a game makes a new file and writes all the Serializable state from the model. Loading a game loads a specific save file by reading the object.</a:t>
            </a:r>
          </a:p>
        </p:txBody>
      </p:sp>
    </p:spTree>
    <p:extLst>
      <p:ext uri="{BB962C8B-B14F-4D97-AF65-F5344CB8AC3E}">
        <p14:creationId xmlns:p14="http://schemas.microsoft.com/office/powerpoint/2010/main" val="220844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6B4CD-473B-44FD-98E5-1BA322C54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choices (slide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5705A-4238-46D6-B90B-C879C60FB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World design (Wow Factor)</a:t>
            </a:r>
          </a:p>
          <a:p>
            <a:pPr lvl="1"/>
            <a:r>
              <a:rPr lang="en-US" dirty="0"/>
              <a:t>Because our </a:t>
            </a:r>
            <a:r>
              <a:rPr lang="en-US" dirty="0" err="1"/>
              <a:t>MWorld</a:t>
            </a:r>
            <a:r>
              <a:rPr lang="en-US" dirty="0"/>
              <a:t> class is a graph of connected levels, is was easy to implement multiple worlds, by having a list of </a:t>
            </a:r>
            <a:r>
              <a:rPr lang="en-US" dirty="0" err="1"/>
              <a:t>Mworlds</a:t>
            </a:r>
            <a:r>
              <a:rPr lang="en-US" dirty="0"/>
              <a:t> that the player can move through after completing a world (finding Miss Gumball).</a:t>
            </a:r>
          </a:p>
          <a:p>
            <a:pPr lvl="1"/>
            <a:r>
              <a:rPr lang="en-US" dirty="0"/>
              <a:t>Each world is made by connecting levels together randomly, adding some variety to the game.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542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A8D60-29C6-4099-A480-4AC8CE6DE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Examples (slide1)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640DE-6ACF-436D-8936-2F6CF4BC62B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Moving between levels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2D6918-4D38-40CA-A654-D0F71C608B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Finding Miss Gumball</a:t>
            </a:r>
          </a:p>
        </p:txBody>
      </p:sp>
      <p:pic>
        <p:nvPicPr>
          <p:cNvPr id="5" name="Level_Teleporting">
            <a:hlinkClick r:id="" action="ppaction://media"/>
            <a:extLst>
              <a:ext uri="{FF2B5EF4-FFF2-40B4-BE49-F238E27FC236}">
                <a16:creationId xmlns:a16="http://schemas.microsoft.com/office/drawing/2014/main" id="{EFBD458F-4D2B-4B18-B1A8-5207354BFA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2326327"/>
            <a:ext cx="5200322" cy="2925181"/>
          </a:xfrm>
          <a:prstGeom prst="rect">
            <a:avLst/>
          </a:prstGeom>
        </p:spPr>
      </p:pic>
      <p:pic>
        <p:nvPicPr>
          <p:cNvPr id="6" name="End_goal">
            <a:hlinkClick r:id="" action="ppaction://media"/>
            <a:extLst>
              <a:ext uri="{FF2B5EF4-FFF2-40B4-BE49-F238E27FC236}">
                <a16:creationId xmlns:a16="http://schemas.microsoft.com/office/drawing/2014/main" id="{77828591-3928-46CA-A2DC-0230348B213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89414" y="2326327"/>
            <a:ext cx="5198063" cy="292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48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A8D60-29C6-4099-A480-4AC8CE6DE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Examples (slide1)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640DE-6ACF-436D-8936-2F6CF4BC62B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Saving and Loading game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Save_and_load">
            <a:hlinkClick r:id="" action="ppaction://media"/>
            <a:extLst>
              <a:ext uri="{FF2B5EF4-FFF2-40B4-BE49-F238E27FC236}">
                <a16:creationId xmlns:a16="http://schemas.microsoft.com/office/drawing/2014/main" id="{8F85B13F-D1B3-411A-87BA-72975E529DA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316672"/>
            <a:ext cx="5181600" cy="2914650"/>
          </a:xfrm>
        </p:spPr>
      </p:pic>
    </p:spTree>
    <p:extLst>
      <p:ext uri="{BB962C8B-B14F-4D97-AF65-F5344CB8AC3E}">
        <p14:creationId xmlns:p14="http://schemas.microsoft.com/office/powerpoint/2010/main" val="2330207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292</Words>
  <Application>Microsoft Office PowerPoint</Application>
  <PresentationFormat>Widescreen</PresentationFormat>
  <Paragraphs>26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Puzzle Platformer</vt:lpstr>
      <vt:lpstr>End Product: Where is Mrs. Gumball</vt:lpstr>
      <vt:lpstr>Design choices (slide 1)</vt:lpstr>
      <vt:lpstr>Design choices (slide 2)</vt:lpstr>
      <vt:lpstr>Video Examples (slide1)</vt:lpstr>
      <vt:lpstr>Video Examples (slide1)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Puzzle Platformer</dc:title>
  <dc:creator>Aaron Trevino</dc:creator>
  <cp:lastModifiedBy>Aaron Trevino</cp:lastModifiedBy>
  <cp:revision>11</cp:revision>
  <dcterms:created xsi:type="dcterms:W3CDTF">2019-12-11T20:11:20Z</dcterms:created>
  <dcterms:modified xsi:type="dcterms:W3CDTF">2019-12-12T03:37:21Z</dcterms:modified>
</cp:coreProperties>
</file>

<file path=docProps/thumbnail.jpeg>
</file>